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95" r:id="rId2"/>
    <p:sldId id="317" r:id="rId3"/>
    <p:sldId id="326" r:id="rId4"/>
    <p:sldId id="327" r:id="rId5"/>
    <p:sldId id="323" r:id="rId6"/>
    <p:sldId id="320" r:id="rId7"/>
    <p:sldId id="334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369" r:id="rId38"/>
    <p:sldId id="370" r:id="rId39"/>
    <p:sldId id="371" r:id="rId40"/>
    <p:sldId id="372" r:id="rId41"/>
    <p:sldId id="373" r:id="rId42"/>
    <p:sldId id="312" r:id="rId43"/>
    <p:sldId id="315" r:id="rId44"/>
    <p:sldId id="313" r:id="rId45"/>
  </p:sldIdLst>
  <p:sldSz cx="9144000" cy="5143500" type="screen16x9"/>
  <p:notesSz cx="6858000" cy="9144000"/>
  <p:embeddedFontLst>
    <p:embeddedFont>
      <p:font typeface="Oswald" panose="00000500000000000000" pitchFamily="2" charset="0"/>
      <p:regular r:id="rId47"/>
      <p:bold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4660"/>
  </p:normalViewPr>
  <p:slideViewPr>
    <p:cSldViewPr>
      <p:cViewPr varScale="1">
        <p:scale>
          <a:sx n="85" d="100"/>
          <a:sy n="85" d="100"/>
        </p:scale>
        <p:origin x="744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08:56:52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24575,'901'0'0,"-861"2"0,-1 2 0,0 2 0,64 18 0,-49-11 0,-22-8 0,-22-4 0,0 1 0,0 0 0,14 5 0,-21-6 0,0 0 0,-1 0 0,1 1 0,-1-1 0,1 1 0,-1-1 0,0 1 0,1 0 0,-1 0 0,0 0 0,0 0 0,0 1 0,-1-1 0,1 0 0,0 1 0,1 4 0,1 3 0,-1 0 0,0 1 0,0-1 0,-2 1 0,1 0 0,0 12 0,-4 71 0,1-54 0,1-10 0,1 1 0,2-1 0,1 0 0,13 46 0,-13-52 0,0-1 0,-2 1 0,0 45 0,0 2 0,-1-65 0,0 1 0,1-1 0,-1 1 0,2-1 0,-1 0 0,7 12 0,-5-10 0,-1-1 0,0 1 0,0-1 0,2 12 0,-1 16 0,-1 0 0,-5 68 0,0-27 0,3-30 0,-3 52 0,2-96 0,-1 0 0,1 0 0,-1 0 0,0 0 0,1-1 0,-1 1 0,0 0 0,0 0 0,0-1 0,-1 1 0,1 0 0,0-1 0,-1 1 0,1-1 0,0 0 0,-1 1 0,0-1 0,1 0 0,-1 0 0,0 0 0,0 0 0,1 0 0,-1-1 0,0 1 0,0-1 0,0 1 0,-3 0 0,-8 1 0,1 0 0,-1-1 0,-16 0 0,19-1 0,-409-1 0,153-2 0,232 3 0,0 2 0,0 1 0,0 1 0,1 2 0,-50 15 0,27-4 0,-45 16 0,95-30 0,1 0 0,-2-1 0,1 0 0,0 0 0,0-1 0,-1 0 0,1 0 0,-7 0 0,10-1 0,0 0 0,1-1 0,-1 1 0,0-1 0,1 0 0,-1 0 0,1 0 0,-1 0 0,1 0 0,-1 0 0,1-1 0,0 1 0,0-1 0,0 0 0,0 1 0,0-1 0,0 0 0,0 0 0,0 0 0,1-1 0,-3-3 0,-4-7 0,1-1 0,1 0 0,0-1 0,1 1 0,0-1 0,1 0 0,1-1 0,-3-27 0,3-11 0,6-65 0,-1 28 0,-2 91 0,0-43 0,1 1 0,10-62 0,-5 56 0,-2 0 0,-4-97 0,-2 54 0,3 65 0,0-1 0,10-45 0,-5 28 12,-2-1 1,-2 1-1,-4-52 0,0 14-1426,2 64-5412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09:44:59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24575,'1760'0'0,"-1728"-2"0,-1-1 0,58-14 0,-57 10 0,0 1 0,57-2 0,-60 6 0,0-1 0,48-11 0,-50 8 0,0 1 0,52-2 0,-76 7 0,0 0 0,0 0 0,-1 1 0,1-1 0,0 1 0,-1-1 0,1 1 0,0 0 0,-1 0 0,1 0 0,-1 1 0,1-1 0,-1 1 0,0-1 0,1 1 0,-1 0 0,0 0 0,0 0 0,0 0 0,-1 0 0,1 0 0,0 0 0,-1 1 0,1-1 0,-1 1 0,0-1 0,0 1 0,0-1 0,0 1 0,0 0 0,-1-1 0,1 6 0,1 8 0,0 1 0,-2 0 0,0 0 0,-3 22 0,2-17 0,-4 349 0,5-239 0,1-128 0,-1-1 0,0 1 0,-1 0 0,1-1 0,-1 1 0,1-1 0,-1 1 0,0-1 0,-1 1 0,1-1 0,0 0 0,-1 1 0,0-1 0,0 0 0,-2 3 0,1-4 0,1 1 0,-1-1 0,0 0 0,0 0 0,-1 0 0,1 0 0,0-1 0,-1 1 0,1-1 0,0 0 0,-1 0 0,0 0 0,1-1 0,-1 1 0,-4-1 0,-31 2 0,-47-3 0,62-1 0,0 1 0,-1 1 0,1 1 0,0 2 0,0 0 0,-30 8 0,31-4 0,0-2 0,0 0 0,-48 2 0,-73-8 0,100-1 0,-1 2 0,1 1 0,-58 10 0,37 1 0,-2-2 0,-104 0 0,115-10 0,0 2 0,-93 15 0,-19 5 0,4-1 0,100-11 0,0-3 0,-1-2 0,-125-8 0,187 3 0,1 0 0,0-1 0,-1 1 0,1 0 0,0-1 0,-1 1 0,1-1 0,0 0 0,-1 0 0,1 0 0,0 0 0,0 0 0,0 0 0,0-1 0,0 1 0,0-1 0,0 1 0,1-1 0,-3-3 0,2 1 0,0 1 0,0-1 0,1 0 0,-1 0 0,1 0 0,0 0 0,1 0 0,-1 0 0,1 0 0,-1-7 0,-2-34 0,-12-52 0,7 53 0,-3-63 0,11-179 247,1 125-1859,-1 143-5214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08:57:00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0 168 24575,'0'-1'0,"0"0"0,0 0 0,1 0 0,-1 0 0,0 0 0,0 1 0,1-1 0,-1 0 0,1 0 0,-1 0 0,1 0 0,-1 0 0,1 1 0,-1-1 0,1 0 0,0 0 0,-1 1 0,1-1 0,0 0 0,0 1 0,0-1 0,-1 1 0,1-1 0,0 1 0,0-1 0,0 1 0,0 0 0,1-1 0,36-6 0,-24 5 0,620-54-1284,10 41-664,-569 14 1808,838-6-716,-2 37 556,-822-23 1362,1 3 0,152 39 0,-186-33-536,-3-1-118,68 10 0,-103-21-408,35 10 0,9 4 0,202 48 0,-262-66 0,47 13 0,-49-13 0,1 0 0,-1 0 0,0 0 0,0 0 0,1 0 0,-1 0 0,0 0 0,0 0 0,1 0 0,-1 0 0,0 0 0,0 0 0,1 0 0,-1 0 0,0 0 0,0 0 0,1 0 0,-1 0 0,0 0 0,0 0 0,1-1 0,-1 1 0,0 0 0,0 0 0,0 0 0,0 0 0,1-1 0,-1 1 0,0 0 0,0 0 0,0 0 0,0-1 0,1 1 0,-1 0 0,0 0 0,0 0 0,0-1 0,0 1 0,0 0 0,0 0 0,0-1 0,0 1 0,0 0 0,0 0 0,0-1 0,0 1 0,0 0 0,0 0 0,0-1 0,0 1 0,0 0 0,0 0 0,0-1 0,0 1 0,-1 0 0,1 0 0,0-1 0,0 1 0,0 0 0,0 0 0,0 0 0,-1 0 0,1-1 0,0 1 0,0 0 0,0 0 0,-1 0 0,1-1 0,-15-17 0,12 14 0,-26-33 0,17 21 0,0 1 0,-26-26 0,10 13 0,21 20 0,-1 1 0,1 0 0,-1 0 0,0 0 0,-15-8 0,-133-59 0,137 66 0,18 7 0,-1 1 0,1-1 0,-1 0 0,1 1 0,-1-1 0,1 0 0,0 0 0,-1 0 0,1 0 0,0 0 0,-2-2 0,3 2 0,0 1 0,0 0 0,0 0 0,0 0 0,0-1 0,0 1 0,0 0 0,0 0 0,0-1 0,0 1 0,0 0 0,0 0 0,0-1 0,0 1 0,0 0 0,0 0 0,1 0 0,-1-1 0,0 1 0,0 0 0,0 0 0,0 0 0,0-1 0,0 1 0,1 0 0,-1 0 0,0 0 0,0 0 0,0-1 0,1 1 0,-1 0 0,0 0 0,0 0 0,0 0 0,1 0 0,-1 0 0,0 0 0,0 0 0,1 0 0,-1-1 0,3 1 0,1-1 0,-1 1 0,0-1 0,0 1 0,0 0 0,1 0 0,-1 0 0,0 1 0,6 0 0,5 4 0,1 1 0,-1 0 0,-1 1 0,1 1 0,-1 0 0,0 1 0,-1 0 0,0 1 0,-1 0 0,0 0 0,0 2 0,17 23 0,0 9 0,-19-31 0,-1 0 0,13 15 0,-10-17 0,-7-8 0,-1 1 0,1 0 0,0 0 0,-1 0 0,0 0 0,0 0 0,0 1 0,-1-1 0,0 1 0,1 0 0,-1-1 0,2 10 0,-4-13 0,0 0 0,-1 1 0,1-1 0,0 0 0,0 0 0,-1 0 0,1 0 0,-1 0 0,1 0 0,-1 0 0,1 0 0,-1 0 0,0 0 0,1 0 0,-1 0 0,0-1 0,0 1 0,0 0 0,1 0 0,-1-1 0,0 1 0,0-1 0,-2 2 0,-27 11 0,20-10 0,-93 28 0,40-13 0,52-14 0,1 1 0,-1 0 0,1 1 0,-1 1 0,2-1 0,-1 1 0,-13 14 0,10-9 0,-1-1 0,-23 14 0,-23 6 0,39-22 0,1 1 0,1 2 0,-37 26 0,45-30-1365,0-1-5461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09:18:24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09:29:58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09:30:08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09:30:35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09:20:15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1 677 24575,'0'15'0,"2"1"0,0-1 0,1 1 0,0-1 0,1 0 0,1 0 0,7 16 0,54 96 0,-59-114 0,58 90 0,138 166 0,-156-211 0,-40-49 0,0 0 0,1-1 0,0 0 0,0-1 0,1 1 0,13 7 0,-20-13 0,1-1 0,0 1 0,0-1 0,-1 0 0,1 0 0,0 0 0,0 0 0,0-1 0,0 1 0,0-1 0,0 0 0,0 0 0,0 0 0,0 0 0,0 0 0,0-1 0,0 1 0,0-1 0,0 0 0,0 0 0,0 0 0,0 0 0,-1 0 0,1-1 0,0 1 0,-1-1 0,1 0 0,2-2 0,10-11 0,-1-1 0,0 0 0,-2 0 0,0-2 0,12-22 0,4-4 0,0 4 0,3 1 0,1 1 0,1 2 0,2 2 0,2 1 0,57-40 0,62-34-130,278-142-1,191-44-334,-89 45 264,-476 216 434,-41 21-594,0 0 0,1 2 0,31-12 0,-37 18-5692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09:43:28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24575,'0'-1'0,"1"1"0,-1-1 0,0 0 0,1 1 0,-1-1 0,0 0 0,1 1 0,-1-1 0,1 1 0,-1-1 0,1 1 0,-1-1 0,1 1 0,-1-1 0,1 1 0,-1 0 0,1-1 0,0 1 0,-1 0 0,1-1 0,0 1 0,-1 0 0,1 0 0,0 0 0,1-1 0,-2 1 0,21-6 0,0 1 0,1 1 0,-1 1 0,1 1 0,30 1 0,-10-1 0,403-6 0,62-3 0,341-19 0,-596 31 0,660 11 0,-539-5 0,-119-4 0,-208-2 0,0 1 0,0 3 0,-1 2 0,50 13 0,-92-19 0,-1 0 0,1 1 0,0-1 0,-1 1 0,1-1 0,-1 1 0,1 0 0,-1 0 0,0 0 0,1 0 0,-1 0 0,0 0 0,-1 1 0,1-1 0,0 1 0,-1-1 0,1 1 0,-1 0 0,0-1 0,0 1 0,0 0 0,0 0 0,0 0 0,-1 0 0,1 5 0,0 7 0,0 1 0,-1 0 0,-5 28 0,2-12 0,1 394 0,5-397 0,1-1 0,7 29 0,5 22 0,-10-9 0,-4 104 0,-4-92 0,3-79 0,-1-1 0,0 0 0,-1 1 0,1-1 0,0 0 0,-1 1 0,1-1 0,-1 0 0,0 1 0,0-1 0,1 0 0,-2 0 0,1 0 0,0 0 0,0 0 0,-3 3 0,2-3 0,-1 0 0,0 0 0,0 0 0,0-1 0,0 1 0,-1 0 0,1-1 0,0 0 0,0 0 0,-1 0 0,-3 0 0,-80 16 0,-1-4 0,-102 2 0,-181-14 0,171-4 0,-2007 3 0,2159 3 0,-90 15 0,-3 1 0,-185-17 0,320-2 0,-1 0 0,1-1 0,0 0 0,0 0 0,0-1 0,0 1 0,1-2 0,-1 1 0,0 0 0,-5-5 0,7 5 0,1-1 0,0 1 0,0-1 0,0 0 0,0 0 0,1 0 0,-1-1 0,1 1 0,0-1 0,0 1 0,0-1 0,1 0 0,-1 1 0,1-1 0,-2-7 0,-14-37 0,13 38 0,0 0 0,1 1 0,0-1 0,-2-13 0,2 8 0,0 0 0,-12-29 0,9 27 0,1 0 0,-4-20 0,-8-48 0,7 43 0,-4-57 0,10-236 0,6 180 0,-2-65-1365,0 202-5461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09:44:51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38095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494d7635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494d7635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494d7635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494d7635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◉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◉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“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5763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6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10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en-US" sz="9600" dirty="0"/>
            </a:br>
            <a:endParaRPr sz="10000" dirty="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295400" y="971550"/>
            <a:ext cx="6593700" cy="30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GB" sz="6600" b="1" dirty="0">
                <a:solidFill>
                  <a:srgbClr val="0070C0"/>
                </a:solidFill>
              </a:rPr>
              <a:t>My SQL Installation</a:t>
            </a:r>
            <a:endParaRPr sz="6600" b="1" dirty="0">
              <a:solidFill>
                <a:srgbClr val="0070C0"/>
              </a:solidFill>
            </a:endParaRPr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3763124" y="2417862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6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800" y="133350"/>
            <a:ext cx="1653275" cy="761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22305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973550-E7A5-ED8A-06BE-7F7C7B00C6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79AA7-2F02-D805-8B73-3FA101458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7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DAB110-1665-DF59-A323-264EA8F39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53444-278D-4D62-10B1-8060B11FD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4FB57C-103D-775F-B8CA-5DE4030E43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FABBF-2818-F275-654B-3DB32882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2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AD6723-8203-7CC5-7128-9AFAEC8F1B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59CC9-CE70-AAEE-90C7-90A776DD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24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E99DA-55C8-4628-9EF2-4EB8D45B7A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713F9-BCB1-96A8-D12C-2911E5EFB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74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11C092-1208-FEBD-F9FD-7CF6D1A312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8141E-9EAD-9DDB-9A0E-C859D6DE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47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8C453A-C6F6-2E51-1962-CDC796901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472A2-B573-5B00-30E8-DC7C1E076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2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1661D2-6F28-666E-1C6A-49D2967327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AB220-07A7-B000-EEDF-6ED21379A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90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426B4-35E7-9D4A-8878-7B8BCC16FB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E9142-D387-8CDE-146C-E4EF354B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24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B3178A-1FFA-1A47-8B07-9F7608DDC9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42FA3-6C48-27FA-D212-9E87E8912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8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4E729E-A60F-36F2-ABFC-F0BC7B4C2A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42BB1-E3BC-CA3E-1747-9E31FDEA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62950C3-A1A4-0F5B-3622-D809AC661823}"/>
                  </a:ext>
                </a:extLst>
              </p14:cNvPr>
              <p14:cNvContentPartPr/>
              <p14:nvPr/>
            </p14:nvContentPartPr>
            <p14:xfrm>
              <a:off x="8214315" y="1012509"/>
              <a:ext cx="504000" cy="515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62950C3-A1A4-0F5B-3622-D809AC6618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5675" y="1003509"/>
                <a:ext cx="52164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ABE33EF-DEA5-13F3-808D-DE9055F214B5}"/>
                  </a:ext>
                </a:extLst>
              </p14:cNvPr>
              <p14:cNvContentPartPr/>
              <p14:nvPr/>
            </p14:nvContentPartPr>
            <p14:xfrm>
              <a:off x="6618075" y="838629"/>
              <a:ext cx="1567800" cy="224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BE33EF-DEA5-13F3-808D-DE9055F214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9075" y="829989"/>
                <a:ext cx="15854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1EE663-FC4F-5B41-84A4-566E0A7F438C}"/>
                  </a:ext>
                </a:extLst>
              </p14:cNvPr>
              <p14:cNvContentPartPr/>
              <p14:nvPr/>
            </p14:nvContentPartPr>
            <p14:xfrm>
              <a:off x="-1071885" y="981549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1EE663-FC4F-5B41-84A4-566E0A7F438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080885" y="97254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931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15E3D1-AACC-112A-8232-001E268615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76D28-47EF-F9CF-FA12-5CD5A164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46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D1ABA-2784-FAB7-D23F-E7E196508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8DCB4-F260-E488-6007-4ADE1672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40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5A68-C0C1-4126-A533-0652C5280C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958E1-2529-2C96-63C1-654D8D6AC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97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4C561E-E397-2302-716C-8D3A0528CE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CD857-0487-0C3D-CC5E-4D8C70F61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54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B64AD5-14EF-54EA-3800-83ED061145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299B2-FFC1-150A-1A00-4EE92DFB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B9D17F-199A-446B-E7F6-5A4FFE988B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3ED57-E805-B772-B429-35EA82B5C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34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871A1-35CB-6597-D592-F50FA175A3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C95D8-3400-6300-75CC-FEEB35CD6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3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5B33AE-C37D-BD56-E189-A9EF0E383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81E1A-AA57-3416-394F-846F02F1A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36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2D3740-3E22-49E3-F53D-69727A0980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130D5-A441-A7B6-311F-BDA3633DE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30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3AF42B-EF60-B2B5-C566-83D2C94C5D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405CD-0A0B-24DF-4CE5-A9B4E3547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29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D3D16-5663-61AA-DFD7-099C44AFE8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26C7D-A4C7-BFB9-2B53-1E02C9E2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61049F-6185-8E49-420E-0F4FC5AF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95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3BD8BA-1FCA-5D91-35E1-9E40F6A8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6D5DC-DBF7-85A5-E175-62F9D94C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90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062A80-915D-B0E0-4380-F782A7D39C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99993-86EB-9D80-A69A-57A66FBC4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14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C41E2A-3EE6-403F-8E0A-002E8C2F5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78501-3C98-C220-D0A4-EEE88B0D7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73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72D04F-DC1F-7288-C260-4DACC62D77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50EB7-C914-5399-2EF7-FB5106A08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15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BA7474-E692-573E-E054-8A1EDB77B6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CBFEF-8661-80EB-46C9-1DAD45DBE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50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F361EF-FF12-03CC-799C-E7FABA2726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6C4A7-A572-B3C9-955E-B084946F5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62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9FB480-A3CA-D541-F461-9D0D1F0678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DD09C-40FB-A7EE-E1A5-8BC9617FD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13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294EBC-6EAD-EF84-BAE3-16ECE74A75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5AA2B-7775-E225-DE6E-230D00C81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83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0515BC-485F-F7CA-0078-8C0BDDC68A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29371-9B59-EC94-E381-18D03356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30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B1942A-67D0-2F5E-0070-801F656CC4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1DC26-F92D-2608-09AE-566EB31F1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51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9E786E-D3B2-F9E1-347D-EC5DFB79DF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666AE-1852-0263-C2B9-637CA5D2B3CB}"/>
              </a:ext>
            </a:extLst>
          </p:cNvPr>
          <p:cNvSpPr txBox="1"/>
          <p:nvPr/>
        </p:nvSpPr>
        <p:spPr>
          <a:xfrm>
            <a:off x="4495800" y="3181350"/>
            <a:ext cx="1997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on Install anyway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C39D5-9B00-4E66-DF6A-42FEB329E349}"/>
              </a:ext>
            </a:extLst>
          </p:cNvPr>
          <p:cNvSpPr txBox="1"/>
          <p:nvPr/>
        </p:nvSpPr>
        <p:spPr>
          <a:xfrm>
            <a:off x="6019800" y="3821431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After installation click on Restart </a:t>
            </a:r>
            <a:endParaRPr lang="en-IN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18016D-A1A3-EBBA-6A0E-98CF47B08785}"/>
                  </a:ext>
                </a:extLst>
              </p14:cNvPr>
              <p14:cNvContentPartPr/>
              <p14:nvPr/>
            </p14:nvContentPartPr>
            <p14:xfrm>
              <a:off x="4062075" y="2465829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18016D-A1A3-EBBA-6A0E-98CF47B087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53075" y="245682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0A473A-58B6-EC83-CC71-55A713095D32}"/>
                  </a:ext>
                </a:extLst>
              </p14:cNvPr>
              <p14:cNvContentPartPr/>
              <p14:nvPr/>
            </p14:nvContentPartPr>
            <p14:xfrm>
              <a:off x="3747075" y="3454749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0A473A-58B6-EC83-CC71-55A713095D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8435" y="34461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4CB9D37-22B3-B9ED-10CE-DD75997672C4}"/>
                  </a:ext>
                </a:extLst>
              </p14:cNvPr>
              <p14:cNvContentPartPr/>
              <p14:nvPr/>
            </p14:nvContentPartPr>
            <p14:xfrm>
              <a:off x="3724755" y="2630709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4CB9D37-22B3-B9ED-10CE-DD75997672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5755" y="262170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6436D71-DDB5-37E0-24FF-91110A290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895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08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82FD04-C357-58AB-7298-FD8E2CE48D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80CCB-6E80-58ED-E682-FD1C6575C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00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E502D-1DD7-A135-4999-ED46893749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1BDE3-ECA0-7E5C-1879-5A6515FD0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6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/>
        </p:nvSpPr>
        <p:spPr>
          <a:xfrm>
            <a:off x="763050" y="1059775"/>
            <a:ext cx="760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 txBox="1"/>
          <p:nvPr/>
        </p:nvSpPr>
        <p:spPr>
          <a:xfrm>
            <a:off x="457200" y="285750"/>
            <a:ext cx="6774538" cy="45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>
                <a:solidFill>
                  <a:schemeClr val="accent2"/>
                </a:solidFill>
              </a:rPr>
              <a:t>Why Swhizz?</a:t>
            </a:r>
            <a:endParaRPr sz="2500" dirty="0">
              <a:solidFill>
                <a:schemeClr val="accent2"/>
              </a:solidFill>
            </a:endParaRPr>
          </a:p>
          <a:p>
            <a:pPr marL="9144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 dirty="0">
                <a:solidFill>
                  <a:schemeClr val="accent3">
                    <a:lumMod val="75000"/>
                  </a:schemeClr>
                </a:solidFill>
              </a:rPr>
              <a:t>Follow the project-oriented training </a:t>
            </a:r>
            <a:endParaRPr sz="2300" dirty="0">
              <a:solidFill>
                <a:schemeClr val="accent3">
                  <a:lumMod val="75000"/>
                </a:schemeClr>
              </a:solidFill>
            </a:endParaRPr>
          </a:p>
          <a:p>
            <a:pPr marL="9144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 dirty="0">
                <a:solidFill>
                  <a:schemeClr val="accent3">
                    <a:lumMod val="75000"/>
                  </a:schemeClr>
                </a:solidFill>
              </a:rPr>
              <a:t>One to One monitoring</a:t>
            </a:r>
            <a:endParaRPr sz="2300" dirty="0">
              <a:solidFill>
                <a:schemeClr val="accent3">
                  <a:lumMod val="75000"/>
                </a:schemeClr>
              </a:solidFill>
            </a:endParaRPr>
          </a:p>
          <a:p>
            <a:pPr marL="9144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 dirty="0">
                <a:solidFill>
                  <a:schemeClr val="accent3">
                    <a:lumMod val="75000"/>
                  </a:schemeClr>
                </a:solidFill>
              </a:rPr>
              <a:t>Work on user stories</a:t>
            </a:r>
            <a:endParaRPr sz="2300" dirty="0">
              <a:solidFill>
                <a:schemeClr val="accent3">
                  <a:lumMod val="75000"/>
                </a:schemeClr>
              </a:solidFill>
            </a:endParaRPr>
          </a:p>
          <a:p>
            <a:pPr marL="9144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 dirty="0">
                <a:solidFill>
                  <a:schemeClr val="accent3">
                    <a:lumMod val="75000"/>
                  </a:schemeClr>
                </a:solidFill>
              </a:rPr>
              <a:t>Expertise in resume preparation</a:t>
            </a:r>
            <a:endParaRPr sz="2300" dirty="0">
              <a:solidFill>
                <a:schemeClr val="accent3">
                  <a:lumMod val="75000"/>
                </a:schemeClr>
              </a:solidFill>
            </a:endParaRPr>
          </a:p>
          <a:p>
            <a:pPr marL="9144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 dirty="0">
                <a:solidFill>
                  <a:schemeClr val="accent3">
                    <a:lumMod val="75000"/>
                  </a:schemeClr>
                </a:solidFill>
              </a:rPr>
              <a:t>Mock interviews</a:t>
            </a:r>
            <a:endParaRPr sz="2300" dirty="0">
              <a:solidFill>
                <a:schemeClr val="accent3">
                  <a:lumMod val="75000"/>
                </a:schemeClr>
              </a:solidFill>
            </a:endParaRPr>
          </a:p>
          <a:p>
            <a:pPr marL="9144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 dirty="0">
                <a:solidFill>
                  <a:schemeClr val="accent3">
                    <a:lumMod val="75000"/>
                  </a:schemeClr>
                </a:solidFill>
              </a:rPr>
              <a:t>Job assistance</a:t>
            </a:r>
            <a:endParaRPr sz="2300" dirty="0">
              <a:solidFill>
                <a:schemeClr val="accent3">
                  <a:lumMod val="75000"/>
                </a:schemeClr>
              </a:solidFill>
            </a:endParaRPr>
          </a:p>
          <a:p>
            <a:pPr marL="9144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 dirty="0">
                <a:solidFill>
                  <a:schemeClr val="accent3">
                    <a:lumMod val="75000"/>
                  </a:schemeClr>
                </a:solidFill>
              </a:rPr>
              <a:t>Real time people will deliver the classes </a:t>
            </a:r>
            <a:endParaRPr sz="2300" dirty="0">
              <a:solidFill>
                <a:schemeClr val="accent3">
                  <a:lumMod val="75000"/>
                </a:schemeClr>
              </a:solidFill>
            </a:endParaRPr>
          </a:p>
          <a:p>
            <a:pPr marL="9144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 dirty="0">
                <a:solidFill>
                  <a:schemeClr val="accent3">
                    <a:lumMod val="75000"/>
                  </a:schemeClr>
                </a:solidFill>
              </a:rPr>
              <a:t>Hand on experience.</a:t>
            </a:r>
            <a:endParaRPr sz="2300" dirty="0">
              <a:solidFill>
                <a:schemeClr val="accent3">
                  <a:lumMod val="75000"/>
                </a:schemeClr>
              </a:solidFill>
            </a:endParaRPr>
          </a:p>
          <a:p>
            <a:pPr marL="9144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 dirty="0">
                <a:solidFill>
                  <a:schemeClr val="accent3">
                    <a:lumMod val="75000"/>
                  </a:schemeClr>
                </a:solidFill>
              </a:rPr>
              <a:t>50+ Client connections for placement</a:t>
            </a:r>
            <a:endParaRPr sz="2300" dirty="0">
              <a:solidFill>
                <a:schemeClr val="accent3">
                  <a:lumMod val="75000"/>
                </a:schemeClr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4375" y="84775"/>
            <a:ext cx="1653275" cy="720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4890311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Any Queries?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4" name="Google Shape;11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4375" y="84775"/>
            <a:ext cx="1653275" cy="720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1405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311700" y="1752175"/>
            <a:ext cx="8520600" cy="8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 dirty="0">
                <a:solidFill>
                  <a:schemeClr val="accent4"/>
                </a:solidFill>
              </a:rPr>
              <a:t>Thank You</a:t>
            </a:r>
            <a:endParaRPr sz="4300" dirty="0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 err="1"/>
              <a:t>Mr.SubbaRao</a:t>
            </a:r>
            <a:r>
              <a:rPr lang="en-GB" sz="1900" dirty="0"/>
              <a:t> (Relationship Manager)</a:t>
            </a:r>
            <a:endParaRPr sz="19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/>
              <a:t>Contact:9059002244</a:t>
            </a:r>
            <a:endParaRPr sz="1900" dirty="0"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4375" y="84775"/>
            <a:ext cx="1653275" cy="720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47166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39E6DE-744C-9479-C33B-8811CDA7D5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7D7807-3A9E-D0D1-55DF-47E3FA0BE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3F71308-1E5D-4A92-4BEB-86753FA95CC4}"/>
                  </a:ext>
                </a:extLst>
              </p14:cNvPr>
              <p14:cNvContentPartPr/>
              <p14:nvPr/>
            </p14:nvContentPartPr>
            <p14:xfrm>
              <a:off x="2008275" y="2814049"/>
              <a:ext cx="1050120" cy="525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3F71308-1E5D-4A92-4BEB-86753FA95C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9635" y="2805049"/>
                <a:ext cx="1067760" cy="5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3256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57661F-1201-AAD2-FC3F-0003EE7C5E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968A4-200E-9CBC-6407-BE4470B9FC9F}"/>
              </a:ext>
            </a:extLst>
          </p:cNvPr>
          <p:cNvSpPr txBox="1"/>
          <p:nvPr/>
        </p:nvSpPr>
        <p:spPr>
          <a:xfrm>
            <a:off x="6248400" y="2571750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Click on Install button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065457F-BEB2-632B-D548-29AF35B3417C}"/>
              </a:ext>
            </a:extLst>
          </p:cNvPr>
          <p:cNvSpPr/>
          <p:nvPr/>
        </p:nvSpPr>
        <p:spPr>
          <a:xfrm>
            <a:off x="6324600" y="1428751"/>
            <a:ext cx="381000" cy="611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18973-EDF5-D372-B392-33C74D0B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37163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2F9320-DCB1-E569-22D4-198168C399EF}"/>
                  </a:ext>
                </a:extLst>
              </p14:cNvPr>
              <p14:cNvContentPartPr/>
              <p14:nvPr/>
            </p14:nvContentPartPr>
            <p14:xfrm>
              <a:off x="3934635" y="1925699"/>
              <a:ext cx="1499760" cy="4802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2F9320-DCB1-E569-22D4-198168C399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5635" y="1916699"/>
                <a:ext cx="1517400" cy="49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653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7846B7-EAF7-AB13-4BA3-BA026B2E87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5A161-F3B8-A4BD-EF17-076DB9883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D754BDD-C730-1CD7-068D-26C9CE21224F}"/>
                  </a:ext>
                </a:extLst>
              </p14:cNvPr>
              <p14:cNvContentPartPr/>
              <p14:nvPr/>
            </p14:nvContentPartPr>
            <p14:xfrm>
              <a:off x="5299035" y="2944989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D754BDD-C730-1CD7-068D-26C9CE2122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0035" y="293634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CB530F2-D2C2-97E8-575F-C170B72759A3}"/>
                  </a:ext>
                </a:extLst>
              </p14:cNvPr>
              <p14:cNvContentPartPr/>
              <p14:nvPr/>
            </p14:nvContentPartPr>
            <p14:xfrm>
              <a:off x="4774155" y="2676429"/>
              <a:ext cx="865440" cy="337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CB530F2-D2C2-97E8-575F-C170B72759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65515" y="2667789"/>
                <a:ext cx="883080" cy="35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8773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A74203-D3AE-5DB9-A279-E941CA363B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45FF3-65E2-5170-6785-FD3FC16F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33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E809E5-E51D-3AE4-9EA9-9F1AEFDE46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A25D1-D394-BD48-AEA8-B66D27277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30260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114</Words>
  <Application>Microsoft Office PowerPoint</Application>
  <PresentationFormat>On-screen Show (16:9)</PresentationFormat>
  <Paragraphs>61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Source Sans Pro</vt:lpstr>
      <vt:lpstr>Oswald</vt:lpstr>
      <vt:lpstr>Arial</vt:lpstr>
      <vt:lpstr>Quince template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Mr.SubbaRao (Relationship Manager) Contact:9059002244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cp:lastModifiedBy>Jarvis</cp:lastModifiedBy>
  <cp:revision>51</cp:revision>
  <dcterms:modified xsi:type="dcterms:W3CDTF">2022-08-26T11:09:47Z</dcterms:modified>
</cp:coreProperties>
</file>